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 varScale="1">
        <p:scale>
          <a:sx n="92" d="100"/>
          <a:sy n="92" d="100"/>
        </p:scale>
        <p:origin x="696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8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106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251" y="214379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04550" y="984951"/>
            <a:ext cx="0" cy="3195433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27403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28670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29460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367260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35935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351453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13359" y="-217905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416504" y="1049906"/>
            <a:ext cx="1412517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467808" y="1532258"/>
            <a:ext cx="1357732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8209" name="矩形 13"/>
          <p:cNvSpPr>
            <a:spLocks noChangeArrowheads="1"/>
          </p:cNvSpPr>
          <p:nvPr/>
        </p:nvSpPr>
        <p:spPr bwMode="auto">
          <a:xfrm>
            <a:off x="6430491" y="2699981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0" name="矩形 14"/>
          <p:cNvSpPr>
            <a:spLocks noChangeArrowheads="1"/>
          </p:cNvSpPr>
          <p:nvPr/>
        </p:nvSpPr>
        <p:spPr bwMode="auto">
          <a:xfrm>
            <a:off x="1214649" y="3235928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1" name="矩形 15"/>
          <p:cNvSpPr>
            <a:spLocks noChangeArrowheads="1"/>
          </p:cNvSpPr>
          <p:nvPr/>
        </p:nvSpPr>
        <p:spPr bwMode="auto">
          <a:xfrm>
            <a:off x="1000299" y="146730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20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483" y="340297"/>
            <a:ext cx="6041640" cy="4804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2435E-7 -2.28325E-7 L 0.19181 -2.28325E-7 C 0.2779 -2.28325E-7 0.38379 0.0685 0.38379 0.12434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063 2.5054E-6 C -0.24718 2.5054E-6 -0.33918 -0.05585 -0.33918 -0.10028 L -0.33918 -0.1984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9" y="-99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8000" y="3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6874 -4.06973E-6 C -0.09912 -4.06973E-6 -0.1347 -0.05862 -0.1347 -0.10428 L -0.1347 -0.20641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5" y="-103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8000" y="3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0.03489 3.02376E-6 C 0.05138 3.02376E-6 0.0703 -0.0577 0.0703 -0.10306 L 0.0703 -0.2058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6" y="-103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8000" y="3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13626 2.90034E-7 C 0.19701 2.90034E-7 0.27374 -0.05801 0.27374 -0.10429 L 0.27374 -0.20734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8" y="-103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8000" y="3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251258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26587" y="3311744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721617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7504" y="2422574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123531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317504" y="3824488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722548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4659" y="242350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81802" y="3124462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118" name="Shape 118"/>
          <p:cNvSpPr/>
          <p:nvPr/>
        </p:nvSpPr>
        <p:spPr>
          <a:xfrm>
            <a:off x="5384660" y="382084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13970</TotalTime>
  <Pages>0</Pages>
  <Words>235</Words>
  <Characters>0</Characters>
  <Application>Microsoft Office PowerPoint</Application>
  <DocSecurity>0</DocSecurity>
  <PresentationFormat>自定义</PresentationFormat>
  <Lines>0</Lines>
  <Paragraphs>64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495</cp:revision>
  <cp:lastPrinted>2015-12-21T09:40:25Z</cp:lastPrinted>
  <dcterms:created xsi:type="dcterms:W3CDTF">2016-06-01T14:07:47Z</dcterms:created>
  <dcterms:modified xsi:type="dcterms:W3CDTF">2016-12-20T07:28:46Z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